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0"/>
    <p:restoredTop sz="94719"/>
  </p:normalViewPr>
  <p:slideViewPr>
    <p:cSldViewPr snapToGrid="0">
      <p:cViewPr varScale="1">
        <p:scale>
          <a:sx n="149" d="100"/>
          <a:sy n="149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B312B9-8D59-47A5-70D0-08326A64D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A0E096-6B85-A972-E923-B9BD4E5B7D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87D5E9-EC83-27F3-C745-893FE482F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FE22B4-B734-4C60-6DD9-5D951A7A6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60F683-6E68-43C6-23D7-42D123A17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74083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F5AD35-D907-1C01-168A-54609573A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5F9903-FB08-E269-4853-8B55ABA919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10D652-8CBD-1604-D2FE-BEAA1117F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31C090-7EA5-37AD-6FC2-F7D826D28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AE1449-707D-9058-132C-F37D4D355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4396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5343893-E9D1-AC8C-C0AB-ACDB321081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969F1E-059A-6B5A-6B5B-A30C5F97F1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ECAE41-D03C-51CC-0629-B99F9E182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7E911A-F618-7D16-B684-5A40E0A2B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7189DF-860C-CAB6-2638-8FF9FF602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42128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831371-B0D0-4ACC-64A3-7D3839EB2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568601-954C-70F8-24F8-DDAE33F93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2D4E68-59B2-4E4F-E348-3A81D12D4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8B7664-10C4-305C-444D-B50B7E498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7AB468-91DA-654D-794E-76BC016B5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7432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ED233C-7638-A2D4-48EE-36C6D8490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5367E1-986C-EC9B-9FD4-D5EEFABBB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04A0D8-6B24-5F1A-56F9-9AB01B8A6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22EC02-F660-73B2-981F-664207959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DBE924-9D3B-3D52-CEAB-D8E229F20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57676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D80A35-CCFC-EEF2-0081-DC46F9D40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25FBD6-03CA-4FC5-7580-951C1BC20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F218CA-7C22-B7B3-B850-EAF67FE152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43B721-88D8-E12D-F423-D18D649CF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F0DA3DB-2CDF-8AC0-3600-89EA9A415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B03F5C-D2EB-0B40-F44C-A714F5D41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78260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C7624-903E-5DA1-C543-8D510089C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86D645-B4CA-C29B-2E47-949ABAE35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ADAEFF8-6481-43CC-536A-1E46E5CB1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152268E-3F80-E42A-9F40-25A88F21D9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19446E-D358-9DA2-9450-608B67EF6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B209503-332F-E5CC-FA13-00A4978BF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27AA39-68CF-3590-9CFF-48A7535A0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99067FC-879B-78DF-BF04-0CB39D587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5587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BBED1-DAEC-87B3-2205-4AA7BF856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325E9C1-C40D-F7D7-440E-947078E63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8E93B82-408D-B160-BA21-DDA24DD66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F684DE-20B4-F638-88C8-5251A17EA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89534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2978B1-F3D3-78F8-C9D8-A1AFD8B41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F803D5-D322-EA61-0F5F-41FB2B259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0C591C-1806-3C07-137E-8434FCDB1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2313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4FB397-1FDE-44FF-523B-278697BA1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576616-5DD7-9BA2-7E1C-099D45B01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29B854-C80D-0564-5102-EB06EA6DA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29292F-68A3-0B43-413D-23EEB06F4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10F2C6-745B-4D69-FB51-FC123CDDC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B156A0-7099-068C-4052-0586C29A3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68305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7917FF-9851-2E84-17F4-A6ACB0AF1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5D03272-6B38-A43B-C8C2-BD8082AFBE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928FCD-E8A8-1BBD-FD47-E909F5176D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1DBBAF-ACA2-9D64-97A7-79606D049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BB02BC-1D97-572D-58EC-16DC00F23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E0378D-424E-583C-C613-6428430E9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95976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742BE9E-6DC8-5452-49C0-2BBEC7C09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D07A83-2BCF-A1FE-946D-B292A40FF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E3402F-4ACA-791F-46F0-8A416F3B99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50178B-FF46-754E-8BCD-65FA2437ADC3}" type="datetimeFigureOut">
              <a:rPr kumimoji="1" lang="ko-Kore-KR" altLang="en-US" smtClean="0"/>
              <a:t>2023. 5. 13.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CC1796-849E-14BD-C4D0-68B3858DB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CF0DFC-D0DF-8D38-7D46-154EC63D78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BE168-1D2D-6047-8A2E-49C1D74887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95758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96B2AC-DDAE-DAE2-F5EA-3003F8E81C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웹프로그래밍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8D2359-D61A-C629-162E-5697ADD0D4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ore-KR" altLang="en-US" dirty="0"/>
              <a:t>수행과제</a:t>
            </a:r>
            <a:r>
              <a:rPr kumimoji="1" lang="en-US" altLang="ko-Kore-KR" dirty="0"/>
              <a:t>8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BF3806-7E85-D05B-569E-1F3736D1317F}"/>
              </a:ext>
            </a:extLst>
          </p:cNvPr>
          <p:cNvSpPr txBox="1"/>
          <p:nvPr/>
        </p:nvSpPr>
        <p:spPr>
          <a:xfrm>
            <a:off x="9289279" y="5735637"/>
            <a:ext cx="1866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2</a:t>
            </a:r>
            <a:r>
              <a:rPr kumimoji="1" lang="en-US" altLang="ko-KR" dirty="0"/>
              <a:t>0185158</a:t>
            </a:r>
            <a:r>
              <a:rPr kumimoji="1" lang="ko-KR" altLang="en-US" dirty="0"/>
              <a:t> 이은재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66307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D6533-2F34-97C2-730C-91C481B1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69493" cy="48945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9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AA05EA4-C5AB-25B9-3B4B-770B103BA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16" y="2155629"/>
            <a:ext cx="11465954" cy="242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489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D6533-2F34-97C2-730C-91C481B1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69493" cy="48945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ore-KR" sz="2400" dirty="0"/>
              <a:t>1</a:t>
            </a:r>
            <a:endParaRPr kumimoji="1" lang="ko-Kore-KR" alt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010C142-459C-459B-E1D9-028ECF0F3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50" y="1451912"/>
            <a:ext cx="10835285" cy="395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638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D6533-2F34-97C2-730C-91C481B1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69493" cy="48945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2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DD2F22-018B-20B9-1F29-4B702A4B6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031" y="1177445"/>
            <a:ext cx="11239937" cy="45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894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D6533-2F34-97C2-730C-91C481B1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69493" cy="48945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3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3C6FEF4-5282-6CB9-B104-B54F62B43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142" y="1371847"/>
            <a:ext cx="10075716" cy="4114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108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D6533-2F34-97C2-730C-91C481B1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69493" cy="48945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4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C9D551-7F2A-8223-3A91-577FDBF1B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611" y="1316292"/>
            <a:ext cx="9568777" cy="399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338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D6533-2F34-97C2-730C-91C481B1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69493" cy="48945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5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7DA11B-9AB4-3E4C-B0EE-D420F4A9D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977" y="1181484"/>
            <a:ext cx="10157432" cy="449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465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D6533-2F34-97C2-730C-91C481B1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69493" cy="48945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6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563BF5-0AEC-B5FF-EA9E-02804D61F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931" y="1520363"/>
            <a:ext cx="11204137" cy="381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38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D6533-2F34-97C2-730C-91C481B1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69493" cy="48945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7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93543EB-33E4-ED29-07ED-95136906D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857" y="927944"/>
            <a:ext cx="9096286" cy="5002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559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D6533-2F34-97C2-730C-91C481B1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69493" cy="489454"/>
          </a:xfrm>
        </p:spPr>
        <p:txBody>
          <a:bodyPr>
            <a:normAutofit/>
          </a:bodyPr>
          <a:lstStyle/>
          <a:p>
            <a:r>
              <a:rPr kumimoji="1" lang="ko-Kore-KR" altLang="en-US" sz="2400" dirty="0"/>
              <a:t>문제</a:t>
            </a:r>
            <a:r>
              <a:rPr kumimoji="1" lang="en-US" altLang="ko-KR" sz="2400" dirty="0"/>
              <a:t>8</a:t>
            </a:r>
            <a:endParaRPr kumimoji="1" lang="ko-Kore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5E748C5-0E35-208F-8DBB-1423FB2F2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14" y="1775435"/>
            <a:ext cx="10958372" cy="330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530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23</Words>
  <Application>Microsoft Macintosh PowerPoint</Application>
  <PresentationFormat>와이드스크린</PresentationFormat>
  <Paragraphs>12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테마</vt:lpstr>
      <vt:lpstr>웹프로그래밍</vt:lpstr>
      <vt:lpstr>문제1</vt:lpstr>
      <vt:lpstr>문제2</vt:lpstr>
      <vt:lpstr>문제3</vt:lpstr>
      <vt:lpstr>문제4</vt:lpstr>
      <vt:lpstr>문제5</vt:lpstr>
      <vt:lpstr>문제6</vt:lpstr>
      <vt:lpstr>문제7</vt:lpstr>
      <vt:lpstr>문제8</vt:lpstr>
      <vt:lpstr>문제9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웹프로그래밍</dc:title>
  <dc:creator>이은재</dc:creator>
  <cp:lastModifiedBy>이은재</cp:lastModifiedBy>
  <cp:revision>1</cp:revision>
  <dcterms:created xsi:type="dcterms:W3CDTF">2023-05-13T09:36:09Z</dcterms:created>
  <dcterms:modified xsi:type="dcterms:W3CDTF">2023-05-13T09:41:38Z</dcterms:modified>
</cp:coreProperties>
</file>

<file path=docProps/thumbnail.jpeg>
</file>